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4" r:id="rId5"/>
    <p:sldId id="266" r:id="rId6"/>
    <p:sldId id="268" r:id="rId7"/>
    <p:sldId id="269" r:id="rId8"/>
  </p:sldIdLst>
  <p:sldSz cx="9144000" cy="6858000" type="screen4x3"/>
  <p:notesSz cx="6856413" cy="9713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46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3025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3025" y="922655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5DB04CA-DEBC-41E9-820F-3E3C2E4E18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00125" y="728663"/>
            <a:ext cx="4857750" cy="36433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14863"/>
            <a:ext cx="5027613" cy="437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8138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CF124969-ED92-4D15-A167-2F6D6B8DD1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762000" y="4038600"/>
            <a:ext cx="7772400" cy="9906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371600" y="51054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4B8702-EC22-45E1-AC98-C6E4FA625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0A00C-54D9-44CE-B049-22A925EA13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DFED2-ABE4-4841-8EF5-73F20F6C37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469910-92B4-4461-BE94-C84288C5E9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D895D-2845-4E25-896D-10136EFAAB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A6DED-C2F1-47A5-89B1-D311FC16B2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80DD98-E967-48BE-9FE4-7C8A5C461C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418E1B-804A-436D-B1E5-CFD87B71F81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6512B8-02B4-4DF6-826A-EA421A1905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9D68E8-756E-49BE-A7AA-DFD1ED9BD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4E7F16-0493-4386-B381-834B058BB1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7CED5C-5762-44DE-ACC1-3FBB1747B856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4BA30128-249F-4D07-888C-558A6697FDB2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WAS </a:t>
            </a:r>
            <a:r>
              <a:rPr lang="en-US" sz="40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PENTECOST?</a:t>
            </a:r>
            <a:endParaRPr lang="en-US" sz="40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3200" b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Acts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F37D0-11B2-4D00-9EB1-8EE9EEBCBB32}" type="slidenum">
              <a:rPr lang="en-US"/>
              <a:pPr/>
              <a:t>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889248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PENTECOST?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5793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Church of Jesus</a:t>
            </a:r>
          </a:p>
          <a:p>
            <a:pPr>
              <a:buFont typeface="Wingdings" pitchFamily="2" charset="2"/>
              <a:buChar char="Ø"/>
            </a:pPr>
            <a:endParaRPr lang="en-GB" sz="20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 </a:t>
            </a:r>
            <a:r>
              <a:rPr lang="en-GB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supernatural birth</a:t>
            </a:r>
          </a:p>
          <a:p>
            <a:pPr>
              <a:buFont typeface="Wingdings" pitchFamily="2" charset="2"/>
              <a:buNone/>
            </a:pPr>
            <a:r>
              <a:rPr lang="en-GB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</a:t>
            </a:r>
            <a:endParaRPr lang="en-GB" sz="2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4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 </a:t>
            </a: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powerful birth</a:t>
            </a:r>
          </a:p>
          <a:p>
            <a:pPr>
              <a:buFont typeface="Wingdings" pitchFamily="2" charset="2"/>
              <a:buChar char="Ø"/>
            </a:pPr>
            <a:endParaRPr lang="en-GB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An attractive birth</a:t>
            </a:r>
            <a:endParaRPr lang="en-GB" sz="40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0F583-0641-4D99-8D11-71E066CEE0A0}" type="slidenum">
              <a:rPr lang="en-US"/>
              <a:pPr/>
              <a:t>3</a:t>
            </a:fld>
            <a:endParaRPr lang="en-US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?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apostolic </a:t>
            </a:r>
            <a:r>
              <a:rPr lang="en-GB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gospel message</a:t>
            </a:r>
            <a:endParaRPr lang="en-US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 events – Jesus’ death &amp; resurrection</a:t>
            </a: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 witnesses – prophets &amp; apostles</a:t>
            </a: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 promises from God – forgiveness &amp; the Holy Spirit</a:t>
            </a: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 conditions – repentance &amp; faith</a:t>
            </a: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2 outcomes – salvation &amp; baptism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1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C0A86-89B5-44BB-99EE-00ADFC7B02AF}" type="slidenum">
              <a:rPr lang="en-US"/>
              <a:pPr/>
              <a:t>4</a:t>
            </a:fld>
            <a:endParaRPr lang="en-US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? 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57936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8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church in action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Learning</a:t>
            </a: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Loving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Worshipping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GB" sz="28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Evangelising</a:t>
            </a: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Praise and proclamation were the natural overflow of hearts full of the Holy Spirit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GB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D451C-A405-4678-A2E7-209F0259E5D2}" type="slidenum">
              <a:rPr lang="en-US"/>
              <a:pPr/>
              <a:t>5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? 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importance of relationships </a:t>
            </a:r>
            <a:endParaRPr lang="en-US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Related to the apostles in submission</a:t>
            </a:r>
          </a:p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Biblical teaching</a:t>
            </a:r>
          </a:p>
          <a:p>
            <a:pPr>
              <a:buFont typeface="Wingdings" pitchFamily="2" charset="2"/>
              <a:buNone/>
            </a:pP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Related to each other in  love</a:t>
            </a:r>
          </a:p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Loving fellowship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0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946-3D0A-4F5A-A969-40793D38008A}" type="slidenum">
              <a:rPr lang="en-US"/>
              <a:pPr/>
              <a:t>6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importance of relationships </a:t>
            </a:r>
            <a:endParaRPr lang="en-US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Related to God in worship</a:t>
            </a:r>
          </a:p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Living worship</a:t>
            </a:r>
          </a:p>
          <a:p>
            <a:pPr>
              <a:buFont typeface="Wingdings" pitchFamily="2" charset="2"/>
              <a:buNone/>
            </a:pP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Related to the world in outreach</a:t>
            </a:r>
          </a:p>
          <a:p>
            <a:pPr>
              <a:buFont typeface="Wingdings" pitchFamily="2" charset="2"/>
              <a:buNone/>
            </a:pPr>
            <a:r>
              <a:rPr lang="en-GB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	Ongoing, outgoing evangelism</a:t>
            </a:r>
          </a:p>
          <a:p>
            <a:pPr>
              <a:buFont typeface="Wingdings" pitchFamily="2" charset="2"/>
              <a:buNone/>
            </a:pP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3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F7D946-3D0A-4F5A-A969-40793D38008A}" type="slidenum">
              <a:rPr lang="en-US"/>
              <a:pPr/>
              <a:t>7</a:t>
            </a:fld>
            <a:endParaRPr lang="en-US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868362"/>
          </a:xfrm>
        </p:spPr>
        <p:txBody>
          <a:bodyPr/>
          <a:lstStyle/>
          <a:p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WHAT </a:t>
            </a:r>
            <a:r>
              <a:rPr lang="en-US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WAS </a:t>
            </a:r>
            <a:r>
              <a:rPr lang="en-US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BIRTHED AT PENTECOST</a:t>
            </a:r>
            <a:r>
              <a:rPr lang="en-GB" sz="36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 </a:t>
            </a:r>
            <a:r>
              <a:rPr lang="en-GB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imes New Roman" pitchFamily="18" charset="0"/>
              </a:rPr>
              <a:t>?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95400"/>
            <a:ext cx="8712968" cy="4830763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importance of </a:t>
            </a:r>
            <a:r>
              <a:rPr lang="en-GB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example of </a:t>
            </a:r>
            <a:r>
              <a:rPr lang="en-GB" b="1" u="sng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Pentecost for today </a:t>
            </a:r>
            <a:endParaRPr lang="en-US" b="1" u="sng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Reliance on the power of the Holy Spirit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Need for strong relationships between us and the Lord and with one another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The need for unified prayer</a:t>
            </a:r>
          </a:p>
          <a:p>
            <a:pPr>
              <a:buFont typeface="Wingdings" pitchFamily="2" charset="2"/>
              <a:buChar char="Ø"/>
            </a:pPr>
            <a:r>
              <a:rPr lang="en-GB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Urgency of spreading the gospel message</a:t>
            </a:r>
            <a:endParaRPr lang="en-GB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0" grpId="0"/>
      <p:bldP spid="73731" grpId="0" build="p"/>
    </p:bldLst>
  </p:timing>
</p:sld>
</file>

<file path=ppt/theme/theme1.xml><?xml version="1.0" encoding="utf-8"?>
<a:theme xmlns:a="http://schemas.openxmlformats.org/drawingml/2006/main" name="Praying Like The Early Church">
  <a:themeElements>
    <a:clrScheme name="Praying Like The Early Church 3">
      <a:dk1>
        <a:srgbClr val="0000C0"/>
      </a:dk1>
      <a:lt1>
        <a:srgbClr val="FFFFFF"/>
      </a:lt1>
      <a:dk2>
        <a:srgbClr val="0066CC"/>
      </a:dk2>
      <a:lt2>
        <a:srgbClr val="9ADCF6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Praying Like The Early Church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aying Like The Early Church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ying Like The Early Church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ying Like The Early Church 3">
        <a:dk1>
          <a:srgbClr val="0000C0"/>
        </a:dk1>
        <a:lt1>
          <a:srgbClr val="FFFFFF"/>
        </a:lt1>
        <a:dk2>
          <a:srgbClr val="0066CC"/>
        </a:dk2>
        <a:lt2>
          <a:srgbClr val="9ADCF6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Praying Like The Early Church</Template>
  <TotalTime>232</TotalTime>
  <Words>180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Wingdings</vt:lpstr>
      <vt:lpstr>Praying Like The Early Church</vt:lpstr>
      <vt:lpstr>WHAT  WAS BIRTHED AT PENTECOST?</vt:lpstr>
      <vt:lpstr>WHAT WAS BIRTHED AT PENTECOST? </vt:lpstr>
      <vt:lpstr>WHAT WAS BIRTHED AT PENTECOST ?</vt:lpstr>
      <vt:lpstr>WHAT WAS BIRTHED AT PENTECOST ? </vt:lpstr>
      <vt:lpstr>WHAT WAS BIRTHED AT PENTECOST ? </vt:lpstr>
      <vt:lpstr>WHAT WAS BIRTHED AT PENTECOST ?</vt:lpstr>
      <vt:lpstr>WHAT WAS BIRTHED AT PENTECOST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kind of church was birthed at Pentecost?</dc:title>
  <dc:creator>David Chapman</dc:creator>
  <cp:lastModifiedBy>User</cp:lastModifiedBy>
  <cp:revision>40</cp:revision>
  <cp:lastPrinted>1601-01-01T00:00:00Z</cp:lastPrinted>
  <dcterms:created xsi:type="dcterms:W3CDTF">2007-04-13T10:12:32Z</dcterms:created>
  <dcterms:modified xsi:type="dcterms:W3CDTF">2018-05-14T10:35:10Z</dcterms:modified>
</cp:coreProperties>
</file>